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3" r:id="rId4"/>
    <p:sldId id="257" r:id="rId5"/>
    <p:sldId id="258" r:id="rId6"/>
    <p:sldId id="259" r:id="rId7"/>
    <p:sldId id="261" r:id="rId8"/>
    <p:sldId id="262" r:id="rId9"/>
    <p:sldId id="26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0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09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05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43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13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02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2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26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2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0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77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7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A24FB-9FB5-4C04-80FB-92A27039FA7D}" type="datetimeFigureOut">
              <a:rPr lang="ru-RU" smtClean="0"/>
              <a:t>24.09.2022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E319A-CB0C-4EE3-A1BD-928EEE0D37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57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50" y="2101757"/>
            <a:ext cx="3079655" cy="4634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780" y="2718698"/>
            <a:ext cx="4551732" cy="38904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4610" y="1241370"/>
            <a:ext cx="6574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ФОТОКВЕСТ</a:t>
            </a:r>
            <a:endParaRPr lang="uk-UA" sz="8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225763" y="2236433"/>
            <a:ext cx="6108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«ЧОТИРИ ЛАПИ, ВУХА, ХВІСТ»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" r="15912"/>
          <a:stretch/>
        </p:blipFill>
        <p:spPr>
          <a:xfrm>
            <a:off x="5921298" y="156117"/>
            <a:ext cx="3198142" cy="686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49" y="3075709"/>
            <a:ext cx="2432460" cy="3660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686" y="4142395"/>
            <a:ext cx="3546259" cy="30310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" r="15912"/>
          <a:stretch/>
        </p:blipFill>
        <p:spPr>
          <a:xfrm>
            <a:off x="6052300" y="156117"/>
            <a:ext cx="3067139" cy="6580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0645" y="1299534"/>
            <a:ext cx="5878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ЦЕ ЛЕГКО!</a:t>
            </a:r>
          </a:p>
          <a:p>
            <a:pPr algn="ctr"/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Вам потрібно зробити фото відповідей на </a:t>
            </a:r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7</a:t>
            </a: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завдань фотоквесту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431" y="-487317"/>
            <a:ext cx="3914004" cy="3345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813" y="1542747"/>
            <a:ext cx="587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7" y="1643108"/>
            <a:ext cx="79954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ЗАВДАННЯ № 1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На прогулянку вирушай,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Будь уважним і не поспішай!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Першу тваринку,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яку побачиш, друже,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Фотографуй і надсилай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швиденько дуже!</a:t>
            </a:r>
          </a:p>
          <a:p>
            <a:pPr algn="ctr"/>
            <a:endParaRPr lang="uk-UA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40405"/>
            <a:ext cx="3456878" cy="2317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878" y="4540405"/>
            <a:ext cx="3476393" cy="231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8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2396" y="2858048"/>
            <a:ext cx="4188431" cy="399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373" y="4065695"/>
            <a:ext cx="3430017" cy="2931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813" y="1542747"/>
            <a:ext cx="587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4722" y="1423962"/>
            <a:ext cx="611524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ЗАВДАННЯ № 2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Має вуса, пишний хвіст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І погану  звичку: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Спершу добре він поїсть,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Потім вмиє личко!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Фото свого чи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сусідського кота зробіть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І у вайбер надішліть!</a:t>
            </a:r>
          </a:p>
          <a:p>
            <a:pPr algn="ctr"/>
            <a:endParaRPr lang="uk-UA" sz="4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27" y="3601843"/>
            <a:ext cx="3039885" cy="3395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7701" y="-401274"/>
            <a:ext cx="3432345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431" y="-487317"/>
            <a:ext cx="3914004" cy="3345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813" y="1542747"/>
            <a:ext cx="587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5767" y="1443841"/>
            <a:ext cx="611524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ЗАВДАННЯ № </a:t>
            </a:r>
            <a:r>
              <a:rPr lang="uk-U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3</a:t>
            </a:r>
            <a:endParaRPr lang="uk-UA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Невеличка та сіренька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 норці мешкаю тихенько.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Уночі по хаті – нир,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Я шукаю сало й сир.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Мишку намалюй 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гарненько,</a:t>
            </a:r>
            <a:endParaRPr lang="uk-UA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Фото у вайбер надсилай швиденько!</a:t>
            </a:r>
            <a:endParaRPr lang="uk-UA" sz="1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55109" y1="71477" x2="52717" y2="79195"/>
                        <a14:foregroundMark x1="60652" y1="73322" x2="66304" y2="771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0085" y="3284761"/>
            <a:ext cx="4419297" cy="286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81649"/>
            <a:ext cx="2665141" cy="37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431" y="-487317"/>
            <a:ext cx="3914004" cy="3345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813" y="1542747"/>
            <a:ext cx="587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5767" y="1443841"/>
            <a:ext cx="611524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ЗАВДАННЯ № </a:t>
            </a:r>
            <a:r>
              <a:rPr lang="uk-U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4</a:t>
            </a:r>
            <a:endParaRPr lang="uk-UA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Домашніх улюбленців кожен з вас має…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Папуга, рибки, котик чи собачка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Значення не має…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Фото тваринки цієї зроби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І у вайбер надішли!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431" y="3757065"/>
            <a:ext cx="5062139" cy="3173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44" y="2858049"/>
            <a:ext cx="2982759" cy="4225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2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0573" y="3928203"/>
            <a:ext cx="3155618" cy="31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431" y="-487317"/>
            <a:ext cx="3914004" cy="3345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813" y="1542747"/>
            <a:ext cx="587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7" y="1643108"/>
            <a:ext cx="7995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ЗАВДАННЯ № </a:t>
            </a:r>
            <a:r>
              <a:rPr lang="uk-U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5</a:t>
            </a:r>
            <a:endParaRPr lang="uk-UA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Фотоальбом свій 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уважно переглядай,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фото себе із будь-якою 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тваринкою відшукай!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І у вайбер надсилай!</a:t>
            </a:r>
          </a:p>
          <a:p>
            <a:pPr algn="ctr"/>
            <a:endParaRPr lang="uk-UA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endParaRPr lang="uk-UA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23765"/>
            <a:ext cx="3427899" cy="234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907" y="4528046"/>
            <a:ext cx="2767093" cy="2329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981" y="4523765"/>
            <a:ext cx="3521814" cy="23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431" y="-487317"/>
            <a:ext cx="3914004" cy="3345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813" y="1542747"/>
            <a:ext cx="587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7" y="1643108"/>
            <a:ext cx="79954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ЗАВДАННЯ № 6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Тваринки не лише коти й собаки!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Вірш знайди про черепаху,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Про слона чи про жирафу.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Його виразно розкажи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Відео у вайбер надішли!</a:t>
            </a:r>
          </a:p>
          <a:p>
            <a:pPr algn="ctr"/>
            <a:endParaRPr lang="uk-UA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22" b="98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4738" y="4304371"/>
            <a:ext cx="5425936" cy="2653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10" l="1957" r="100000">
                        <a14:foregroundMark x1="29783" y1="18353" x2="29348" y2="22113"/>
                        <a14:foregroundMark x1="45870" y1="19427" x2="48478" y2="24978"/>
                        <a14:foregroundMark x1="49130" y1="82543" x2="51304" y2="82184"/>
                        <a14:foregroundMark x1="53261" y1="83080" x2="54348" y2="84333"/>
                        <a14:foregroundMark x1="54130" y1="94539" x2="54130" y2="94539"/>
                        <a14:foregroundMark x1="52826" y1="94360" x2="55870" y2="93465"/>
                        <a14:foregroundMark x1="59130" y1="94539" x2="61957" y2="95434"/>
                        <a14:foregroundMark x1="65652" y1="95792" x2="68261" y2="94718"/>
                        <a14:foregroundMark x1="74130" y1="84333" x2="75870" y2="85586"/>
                        <a14:foregroundMark x1="78261" y1="86124" x2="83913" y2="86661"/>
                        <a14:foregroundMark x1="83913" y1="86661" x2="89783" y2="85407"/>
                        <a14:foregroundMark x1="31957" y1="85407" x2="31304" y2="88630"/>
                        <a14:foregroundMark x1="34783" y1="90421" x2="39783" y2="90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7487" y="3323488"/>
            <a:ext cx="2246513" cy="27275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761" r="67935"/>
                    </a14:imgEffect>
                  </a14:imgLayer>
                </a14:imgProps>
              </a:ext>
            </a:extLst>
          </a:blip>
          <a:srcRect l="31422" r="31675"/>
          <a:stretch/>
        </p:blipFill>
        <p:spPr>
          <a:xfrm>
            <a:off x="48171" y="2095500"/>
            <a:ext cx="3233854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431" y="-487317"/>
            <a:ext cx="3914004" cy="3345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813" y="1542747"/>
            <a:ext cx="587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706" y="4329751"/>
            <a:ext cx="5052885" cy="268128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TextBox 11"/>
          <p:cNvSpPr txBox="1"/>
          <p:nvPr/>
        </p:nvSpPr>
        <p:spPr>
          <a:xfrm>
            <a:off x="785676" y="1743469"/>
            <a:ext cx="7995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ЗАВДАННЯ № 7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Тваринки милі 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і беззахисні істоти,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Тому їх треба захищати!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Тож, нумо, плакат про це 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малювати!</a:t>
            </a:r>
          </a:p>
          <a:p>
            <a:pPr algn="ctr"/>
            <a:endParaRPr lang="uk-UA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endParaRPr lang="uk-UA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884" y="4329751"/>
            <a:ext cx="3951393" cy="26316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094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216</Words>
  <Application>Microsoft Office PowerPoint</Application>
  <PresentationFormat>Экран (4:3)</PresentationFormat>
  <Paragraphs>51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2022-09-23T19:03:29Z</dcterms:created>
  <dcterms:modified xsi:type="dcterms:W3CDTF">2022-09-24T05:06:40Z</dcterms:modified>
</cp:coreProperties>
</file>